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70" d="100"/>
          <a:sy n="70" d="100"/>
        </p:scale>
        <p:origin x="965" y="4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4K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20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12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</a:t>
            </a:r>
            <a:r>
              <a:rPr lang="en-US" altLang="en-US" dirty="0"/>
              <a:t>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436498" cy="1673193"/>
          </a:xfrm>
        </p:spPr>
        <p:txBody>
          <a:bodyPr/>
          <a:lstStyle/>
          <a:p>
            <a:r>
              <a:rPr lang="en-US" altLang="en-US" dirty="0"/>
              <a:t>Need to censure that a process can access only those addresses in its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12843</TotalTime>
  <Words>3855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346</cp:revision>
  <cp:lastPrinted>2013-09-30T19:34:56Z</cp:lastPrinted>
  <dcterms:created xsi:type="dcterms:W3CDTF">2011-01-13T23:43:38Z</dcterms:created>
  <dcterms:modified xsi:type="dcterms:W3CDTF">2021-12-31T13:45:19Z</dcterms:modified>
</cp:coreProperties>
</file>